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5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5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7F951A-124F-49F2-9ADA-1A46B5D6D97A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CBFCBD-6827-4CA7-B9DA-B5E0603AEC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Compass points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052637"/>
            <a:ext cx="3048000" cy="27527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You can remember where the points of a compass are by remembering a rhyme: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5052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29200"/>
            <a:ext cx="9144000" cy="85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7179152" cy="479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Compass points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1560" y="4841776"/>
            <a:ext cx="4355976" cy="20162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GB" sz="2000" b="1" dirty="0" smtClean="0">
                <a:solidFill>
                  <a:srgbClr val="002060"/>
                </a:solidFill>
              </a:rPr>
              <a:t>To follow directions on a map, you need to know where North, East, South and West are. On most maps, North points towards the top of the map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Directions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3556" name="Picture 4" descr="https://encrypted-tbn2.gstatic.com/images?q=tbn:ANd9GcR5oqfvGFZz-MjEkh12yY37riZXC-FYsEmDe4DEq0w8cK_U-Y-L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44824"/>
            <a:ext cx="3995936" cy="301164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95536" y="18448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What are directions</a:t>
            </a:r>
            <a:r>
              <a:rPr lang="en-GB" dirty="0" smtClean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249289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Directions tell us where something is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42900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Directions help us to find out how we can get somewhere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522920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To help us with direction, we use a compass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2" grpId="0" animBg="1"/>
      <p:bldP spid="10" grpId="0" build="allAtOnce"/>
      <p:bldP spid="6" grpId="0" build="p"/>
      <p:bldP spid="7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Using a compass</a:t>
            </a:r>
            <a:endParaRPr lang="en-GB" dirty="0"/>
          </a:p>
        </p:txBody>
      </p:sp>
      <p:pic>
        <p:nvPicPr>
          <p:cNvPr id="7" name="Picture 2" descr="https://encrypted-tbn1.gstatic.com/images?q=tbn:ANd9GcQiJv-Pv5a8vKNvkXUXK-hW0TQrscSAXfWFKhcXr4zKiHgK3Zt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2219325" cy="2057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347864" y="1196752"/>
            <a:ext cx="52565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Britannic Bold" pitchFamily="34" charset="0"/>
                <a:cs typeface="Estrangelo Edessa" pitchFamily="66" charset="0"/>
              </a:rPr>
              <a:t>A compass is an important tool for map readers. It tells you which way is north and where to find east, south and west. Together, these are known as the four </a:t>
            </a:r>
            <a:r>
              <a:rPr lang="en-GB" sz="3200" b="1" dirty="0" smtClean="0">
                <a:solidFill>
                  <a:schemeClr val="bg1"/>
                </a:solidFill>
                <a:latin typeface="Britannic Bold" pitchFamily="34" charset="0"/>
                <a:cs typeface="Estrangelo Edessa" pitchFamily="66" charset="0"/>
              </a:rPr>
              <a:t>cardinal points </a:t>
            </a:r>
            <a:r>
              <a:rPr lang="en-GB" sz="3200" dirty="0" smtClean="0">
                <a:solidFill>
                  <a:schemeClr val="bg1"/>
                </a:solidFill>
                <a:latin typeface="Britannic Bold" pitchFamily="34" charset="0"/>
                <a:cs typeface="Estrangelo Edessa" pitchFamily="66" charset="0"/>
              </a:rPr>
              <a:t>of the compass</a:t>
            </a:r>
            <a:endParaRPr lang="en-GB" sz="3200" dirty="0">
              <a:solidFill>
                <a:schemeClr val="bg1"/>
              </a:solidFill>
              <a:latin typeface="Britannic Bold" pitchFamily="34" charset="0"/>
              <a:cs typeface="Estrangelo Edessa" pitchFamily="66" charset="0"/>
            </a:endParaRPr>
          </a:p>
        </p:txBody>
      </p:sp>
      <p:pic>
        <p:nvPicPr>
          <p:cNvPr id="25602" name="Picture 2" descr="https://encrypted-tbn0.gstatic.com/images?q=tbn:ANd9GcRT3lrDVA23WpVrN00Xs5tRjm0cTyjBMoOTLHNYObbBqTwhY5Ta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437112"/>
            <a:ext cx="2088232" cy="2088232"/>
          </a:xfrm>
          <a:prstGeom prst="rect">
            <a:avLst/>
          </a:prstGeom>
          <a:noFill/>
        </p:spPr>
      </p:pic>
      <p:pic>
        <p:nvPicPr>
          <p:cNvPr id="25604" name="Picture 4" descr="https://encrypted-tbn3.gstatic.com/images?q=tbn:ANd9GcSK_DiJDugF7MQsK3aNNjSDSssj8oAPJdYl_TlnpuZu_JEmhrl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625751"/>
            <a:ext cx="2232248" cy="223224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Compass points</a:t>
            </a:r>
            <a:endParaRPr lang="en-GB" dirty="0"/>
          </a:p>
        </p:txBody>
      </p:sp>
      <p:pic>
        <p:nvPicPr>
          <p:cNvPr id="1032" name="Picture 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1340768"/>
            <a:ext cx="5791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7350" y="1595438"/>
            <a:ext cx="58293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Compass points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1538288"/>
            <a:ext cx="57721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Compass points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1638" y="1547813"/>
            <a:ext cx="580072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Compass points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5450" y="1514475"/>
            <a:ext cx="57531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Compass points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440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445624" cy="140364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You can remember where the points of a compass are by remembering a rhyme:</a:t>
            </a:r>
            <a:endParaRPr lang="en-GB" sz="2800" dirty="0"/>
          </a:p>
        </p:txBody>
      </p:sp>
    </p:spTree>
  </p:cSld>
  <p:clrMapOvr>
    <a:masterClrMapping/>
  </p:clrMapOvr>
  <p:transition spd="med"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152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Britannic Bold</vt:lpstr>
      <vt:lpstr>Estrangelo Edessa</vt:lpstr>
      <vt:lpstr>Lucida Sans Unicode</vt:lpstr>
      <vt:lpstr>Verdana</vt:lpstr>
      <vt:lpstr>Wingdings 2</vt:lpstr>
      <vt:lpstr>Wingdings 3</vt:lpstr>
      <vt:lpstr>Concourse</vt:lpstr>
      <vt:lpstr>Compass points</vt:lpstr>
      <vt:lpstr>Directions</vt:lpstr>
      <vt:lpstr>Using a compass</vt:lpstr>
      <vt:lpstr>Compass points</vt:lpstr>
      <vt:lpstr>Compass points</vt:lpstr>
      <vt:lpstr>Compass points</vt:lpstr>
      <vt:lpstr>Compass points</vt:lpstr>
      <vt:lpstr>Compass points</vt:lpstr>
      <vt:lpstr>You can remember where the points of a compass are by remembering a rhyme:</vt:lpstr>
      <vt:lpstr>You can remember where the points of a compass are by remembering a rhyme: </vt:lpstr>
      <vt:lpstr>Compass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and Direction co-ordinates</dc:title>
  <dc:creator>Sarah</dc:creator>
  <cp:lastModifiedBy>Hilary</cp:lastModifiedBy>
  <cp:revision>28</cp:revision>
  <dcterms:created xsi:type="dcterms:W3CDTF">2012-11-14T21:39:16Z</dcterms:created>
  <dcterms:modified xsi:type="dcterms:W3CDTF">2020-05-27T22:28:50Z</dcterms:modified>
</cp:coreProperties>
</file>