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3" r:id="rId10"/>
    <p:sldId id="264" r:id="rId11"/>
    <p:sldId id="265" r:id="rId12"/>
    <p:sldId id="266" r:id="rId13"/>
    <p:sldId id="277" r:id="rId14"/>
    <p:sldId id="267" r:id="rId15"/>
    <p:sldId id="268" r:id="rId16"/>
    <p:sldId id="273" r:id="rId17"/>
    <p:sldId id="270" r:id="rId18"/>
    <p:sldId id="271" r:id="rId19"/>
    <p:sldId id="272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044E1-9349-46F5-99DF-8819EBC82188}" type="datetimeFigureOut">
              <a:rPr lang="en-US" smtClean="0"/>
              <a:pPr/>
              <a:t>5/13/2020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9B1D-6486-4C60-B72A-E410BA8F42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044E1-9349-46F5-99DF-8819EBC82188}" type="datetimeFigureOut">
              <a:rPr lang="en-US" smtClean="0"/>
              <a:pPr/>
              <a:t>5/13/2020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9B1D-6486-4C60-B72A-E410BA8F42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044E1-9349-46F5-99DF-8819EBC82188}" type="datetimeFigureOut">
              <a:rPr lang="en-US" smtClean="0"/>
              <a:pPr/>
              <a:t>5/13/2020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9B1D-6486-4C60-B72A-E410BA8F42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044E1-9349-46F5-99DF-8819EBC82188}" type="datetimeFigureOut">
              <a:rPr lang="en-US" smtClean="0"/>
              <a:pPr/>
              <a:t>5/13/2020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9B1D-6486-4C60-B72A-E410BA8F42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044E1-9349-46F5-99DF-8819EBC82188}" type="datetimeFigureOut">
              <a:rPr lang="en-US" smtClean="0"/>
              <a:pPr/>
              <a:t>5/13/2020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9B1D-6486-4C60-B72A-E410BA8F42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044E1-9349-46F5-99DF-8819EBC82188}" type="datetimeFigureOut">
              <a:rPr lang="en-US" smtClean="0"/>
              <a:pPr/>
              <a:t>5/13/2020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9B1D-6486-4C60-B72A-E410BA8F42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044E1-9349-46F5-99DF-8819EBC82188}" type="datetimeFigureOut">
              <a:rPr lang="en-US" smtClean="0"/>
              <a:pPr/>
              <a:t>5/13/2020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9B1D-6486-4C60-B72A-E410BA8F42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044E1-9349-46F5-99DF-8819EBC82188}" type="datetimeFigureOut">
              <a:rPr lang="en-US" smtClean="0"/>
              <a:pPr/>
              <a:t>5/13/2020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9B1D-6486-4C60-B72A-E410BA8F42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044E1-9349-46F5-99DF-8819EBC82188}" type="datetimeFigureOut">
              <a:rPr lang="en-US" smtClean="0"/>
              <a:pPr/>
              <a:t>5/13/2020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9B1D-6486-4C60-B72A-E410BA8F42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044E1-9349-46F5-99DF-8819EBC82188}" type="datetimeFigureOut">
              <a:rPr lang="en-US" smtClean="0"/>
              <a:pPr/>
              <a:t>5/13/2020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9B1D-6486-4C60-B72A-E410BA8F42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044E1-9349-46F5-99DF-8819EBC82188}" type="datetimeFigureOut">
              <a:rPr lang="en-US" smtClean="0"/>
              <a:pPr/>
              <a:t>5/13/2020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9B1D-6486-4C60-B72A-E410BA8F42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044E1-9349-46F5-99DF-8819EBC82188}" type="datetimeFigureOut">
              <a:rPr lang="en-US" smtClean="0"/>
              <a:pPr/>
              <a:t>5/13/2020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79B1D-6486-4C60-B72A-E410BA8F42C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LES TRANSPORTS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e</a:t>
            </a:r>
            <a:r>
              <a:rPr lang="en-GB" dirty="0" smtClean="0"/>
              <a:t>t LES VOYAGES</a:t>
            </a:r>
            <a:endParaRPr lang="en-GB" dirty="0"/>
          </a:p>
        </p:txBody>
      </p:sp>
      <p:pic>
        <p:nvPicPr>
          <p:cNvPr id="3074" name="Picture 2" descr="http://www.colwynbayrugby.co.uk/images/France-240-animated-flag-gif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4429132"/>
            <a:ext cx="22860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JE VOYAGE</a:t>
            </a: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14678" y="6215082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EN BATEAU</a:t>
            </a:r>
            <a:endParaRPr lang="en-GB" sz="3600" b="1" dirty="0">
              <a:solidFill>
                <a:srgbClr val="FF0000"/>
              </a:solidFill>
            </a:endParaRPr>
          </a:p>
        </p:txBody>
      </p:sp>
      <p:pic>
        <p:nvPicPr>
          <p:cNvPr id="21506" name="Picture 2" descr="http://www.moiracruises.co.uk/wp-content/uploads/2012/06/ventur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205880"/>
            <a:ext cx="6286544" cy="4333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JE VAIS</a:t>
            </a: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14678" y="6215082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  <a:latin typeface="Calibri"/>
                <a:cs typeface="Calibri"/>
              </a:rPr>
              <a:t>À VÉLO</a:t>
            </a:r>
            <a:endParaRPr lang="en-GB" sz="3600" b="1" dirty="0">
              <a:solidFill>
                <a:srgbClr val="FF0000"/>
              </a:solidFill>
            </a:endParaRPr>
          </a:p>
        </p:txBody>
      </p:sp>
      <p:pic>
        <p:nvPicPr>
          <p:cNvPr id="30722" name="Picture 2" descr="http://www.highsnobiety.com/news/wp-content/uploads/2011/02/Pharrell-Williams-%E2%80%9CVelo%E2%80%9D-Bike-for-Domeau-and-Peres-01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2115344"/>
            <a:ext cx="5143500" cy="3495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JE VOYAGE</a:t>
            </a:r>
            <a:endParaRPr lang="en-GB" b="1" dirty="0"/>
          </a:p>
        </p:txBody>
      </p:sp>
      <p:pic>
        <p:nvPicPr>
          <p:cNvPr id="29698" name="Picture 2" descr="http://www.motorbikecrazy.com/images/used-dorsodur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785926"/>
            <a:ext cx="5988186" cy="407196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383487" y="3244334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cs typeface="Calibri"/>
              </a:rPr>
              <a:t>À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143240" y="6072206"/>
            <a:ext cx="42148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FF0000"/>
                </a:solidFill>
                <a:cs typeface="Calibri"/>
              </a:rPr>
              <a:t>À MOTO</a:t>
            </a:r>
            <a:endParaRPr lang="en-GB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JE VOYAGE</a:t>
            </a: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14678" y="6215082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  <a:cs typeface="Calibri"/>
              </a:rPr>
              <a:t>À MOBILETTE</a:t>
            </a:r>
            <a:endParaRPr lang="en-GB" sz="3600" b="1" dirty="0">
              <a:solidFill>
                <a:srgbClr val="FF0000"/>
              </a:solidFill>
            </a:endParaRPr>
          </a:p>
        </p:txBody>
      </p:sp>
      <p:pic>
        <p:nvPicPr>
          <p:cNvPr id="3" name="Content Placeholder 2" descr="http://t1.gstatic.com/images?q=tbn:ANd9GcS7_Pmy9uTJhiCCka4qsNP4Tz-rrvbfG6AnFRGLCiKWTPz0DVOwUoT6SvU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186991"/>
            <a:ext cx="4968552" cy="4990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JE VAIS</a:t>
            </a: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14678" y="6215082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smtClean="0">
                <a:solidFill>
                  <a:srgbClr val="FF0000"/>
                </a:solidFill>
                <a:cs typeface="Calibri"/>
              </a:rPr>
              <a:t>À </a:t>
            </a:r>
            <a:r>
              <a:rPr lang="en-GB" sz="3600" b="1" dirty="0" smtClean="0">
                <a:solidFill>
                  <a:srgbClr val="FF0000"/>
                </a:solidFill>
              </a:rPr>
              <a:t>CHEVAL</a:t>
            </a:r>
            <a:endParaRPr lang="en-GB" sz="3600" b="1" dirty="0">
              <a:solidFill>
                <a:srgbClr val="FF0000"/>
              </a:solidFill>
            </a:endParaRPr>
          </a:p>
        </p:txBody>
      </p:sp>
      <p:pic>
        <p:nvPicPr>
          <p:cNvPr id="28674" name="Picture 2" descr="http://www.hedweb.com/animimag/horse-beac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JE VAIS  or JE MARCHE</a:t>
            </a: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14678" y="6215082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smtClean="0">
                <a:solidFill>
                  <a:srgbClr val="FF0000"/>
                </a:solidFill>
                <a:cs typeface="Calibri"/>
              </a:rPr>
              <a:t>À </a:t>
            </a:r>
            <a:r>
              <a:rPr lang="en-GB" sz="3600" b="1" dirty="0" smtClean="0">
                <a:solidFill>
                  <a:srgbClr val="FF0000"/>
                </a:solidFill>
              </a:rPr>
              <a:t>PIED</a:t>
            </a:r>
            <a:endParaRPr lang="en-GB" sz="3600" b="1" dirty="0">
              <a:solidFill>
                <a:srgbClr val="FF0000"/>
              </a:solidFill>
            </a:endParaRPr>
          </a:p>
        </p:txBody>
      </p:sp>
      <p:pic>
        <p:nvPicPr>
          <p:cNvPr id="27650" name="Picture 2" descr="http://www.getwalkingkeepwalking.co.uk/wp-content/uploads/2009/10/home_lead_conte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704732"/>
            <a:ext cx="6929486" cy="4454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JE SKIE  or  JE FAIS DU SKI</a:t>
            </a: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28662" y="6215082"/>
            <a:ext cx="735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JE DESCENDS LA MONTAGNE EN SKIS</a:t>
            </a:r>
            <a:endParaRPr lang="en-GB" sz="3600" b="1" dirty="0">
              <a:solidFill>
                <a:srgbClr val="FF0000"/>
              </a:solidFill>
            </a:endParaRPr>
          </a:p>
        </p:txBody>
      </p:sp>
      <p:pic>
        <p:nvPicPr>
          <p:cNvPr id="32770" name="Picture 2" descr="http://www.ownersdirect.co.uk/images/search_skiin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3064" y="1857364"/>
            <a:ext cx="6189332" cy="38930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SOME VERBS </a:t>
            </a:r>
            <a:r>
              <a:rPr lang="en-GB" b="1" dirty="0" smtClean="0">
                <a:solidFill>
                  <a:srgbClr val="FF0000"/>
                </a:solidFill>
              </a:rPr>
              <a:t>present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JE </a:t>
            </a:r>
            <a:r>
              <a:rPr lang="en-GB" dirty="0" smtClean="0">
                <a:solidFill>
                  <a:srgbClr val="FF0000"/>
                </a:solidFill>
              </a:rPr>
              <a:t>VOYAGE</a:t>
            </a:r>
            <a:r>
              <a:rPr lang="en-GB" dirty="0" smtClean="0"/>
              <a:t>			I travel</a:t>
            </a:r>
          </a:p>
          <a:p>
            <a:r>
              <a:rPr lang="en-GB" dirty="0" smtClean="0"/>
              <a:t>JE </a:t>
            </a:r>
            <a:r>
              <a:rPr lang="en-GB" dirty="0" smtClean="0">
                <a:solidFill>
                  <a:srgbClr val="FF0000"/>
                </a:solidFill>
              </a:rPr>
              <a:t>VAIS</a:t>
            </a:r>
            <a:r>
              <a:rPr lang="en-GB" dirty="0" smtClean="0"/>
              <a:t>			I go</a:t>
            </a:r>
          </a:p>
          <a:p>
            <a:r>
              <a:rPr lang="en-GB" dirty="0" smtClean="0"/>
              <a:t>JE </a:t>
            </a:r>
            <a:r>
              <a:rPr lang="en-GB" dirty="0" smtClean="0">
                <a:solidFill>
                  <a:srgbClr val="FF0000"/>
                </a:solidFill>
              </a:rPr>
              <a:t>PARS</a:t>
            </a:r>
            <a:r>
              <a:rPr lang="en-GB" dirty="0" smtClean="0"/>
              <a:t>			I leave</a:t>
            </a:r>
          </a:p>
          <a:p>
            <a:r>
              <a:rPr lang="en-GB" dirty="0" smtClean="0"/>
              <a:t>JE </a:t>
            </a:r>
            <a:r>
              <a:rPr lang="en-GB" dirty="0" smtClean="0">
                <a:solidFill>
                  <a:srgbClr val="FF0000"/>
                </a:solidFill>
              </a:rPr>
              <a:t>VOLE</a:t>
            </a:r>
            <a:r>
              <a:rPr lang="en-GB" dirty="0" smtClean="0"/>
              <a:t>			I fly</a:t>
            </a:r>
          </a:p>
          <a:p>
            <a:r>
              <a:rPr lang="en-GB" dirty="0" smtClean="0"/>
              <a:t>JE </a:t>
            </a:r>
            <a:r>
              <a:rPr lang="en-GB" dirty="0" smtClean="0">
                <a:solidFill>
                  <a:srgbClr val="FF0000"/>
                </a:solidFill>
              </a:rPr>
              <a:t>MARCHE</a:t>
            </a:r>
            <a:r>
              <a:rPr lang="en-GB" dirty="0" smtClean="0"/>
              <a:t>		I walk</a:t>
            </a:r>
          </a:p>
          <a:p>
            <a:r>
              <a:rPr lang="en-GB" dirty="0" smtClean="0"/>
              <a:t>JE </a:t>
            </a:r>
            <a:r>
              <a:rPr lang="en-GB" dirty="0" smtClean="0">
                <a:solidFill>
                  <a:srgbClr val="FF0000"/>
                </a:solidFill>
              </a:rPr>
              <a:t>CONDUIS</a:t>
            </a:r>
            <a:r>
              <a:rPr lang="en-GB" dirty="0" smtClean="0"/>
              <a:t>		I drive</a:t>
            </a:r>
          </a:p>
          <a:p>
            <a:r>
              <a:rPr lang="en-GB" dirty="0" smtClean="0"/>
              <a:t>JE </a:t>
            </a:r>
            <a:r>
              <a:rPr lang="en-GB" dirty="0" smtClean="0">
                <a:solidFill>
                  <a:srgbClr val="FF0000"/>
                </a:solidFill>
              </a:rPr>
              <a:t>ROULE</a:t>
            </a:r>
            <a:r>
              <a:rPr lang="en-GB" dirty="0" smtClean="0"/>
              <a:t>			I drive</a:t>
            </a:r>
          </a:p>
          <a:p>
            <a:r>
              <a:rPr lang="en-GB" dirty="0">
                <a:cs typeface="Calibri"/>
              </a:rPr>
              <a:t>J’</a:t>
            </a:r>
            <a:r>
              <a:rPr lang="en-GB" dirty="0">
                <a:solidFill>
                  <a:srgbClr val="FF0000"/>
                </a:solidFill>
                <a:cs typeface="Calibri"/>
              </a:rPr>
              <a:t>ARRIVE			</a:t>
            </a:r>
            <a:r>
              <a:rPr lang="en-GB" dirty="0">
                <a:cs typeface="Calibri"/>
              </a:rPr>
              <a:t>I </a:t>
            </a:r>
            <a:r>
              <a:rPr lang="en-GB" dirty="0" smtClean="0">
                <a:cs typeface="Calibri"/>
              </a:rPr>
              <a:t>arrive</a:t>
            </a:r>
          </a:p>
          <a:p>
            <a:r>
              <a:rPr lang="en-GB" dirty="0" smtClean="0">
                <a:cs typeface="Calibri"/>
              </a:rPr>
              <a:t>JE </a:t>
            </a:r>
            <a:r>
              <a:rPr lang="en-GB" dirty="0" smtClean="0">
                <a:solidFill>
                  <a:srgbClr val="FF0000"/>
                </a:solidFill>
                <a:cs typeface="Calibri"/>
              </a:rPr>
              <a:t>PRENDS</a:t>
            </a:r>
            <a:r>
              <a:rPr lang="en-GB" dirty="0" smtClean="0">
                <a:cs typeface="Calibri"/>
              </a:rPr>
              <a:t>			I take</a:t>
            </a:r>
            <a:endParaRPr lang="en-GB" dirty="0" smtClean="0"/>
          </a:p>
          <a:p>
            <a:r>
              <a:rPr lang="en-GB" dirty="0" smtClean="0">
                <a:latin typeface="Calibri"/>
                <a:cs typeface="Calibri"/>
              </a:rPr>
              <a:t>ÇA </a:t>
            </a:r>
            <a:r>
              <a:rPr lang="en-GB" dirty="0" smtClean="0">
                <a:solidFill>
                  <a:srgbClr val="FF0000"/>
                </a:solidFill>
                <a:latin typeface="Calibri"/>
                <a:cs typeface="Calibri"/>
              </a:rPr>
              <a:t>DURE</a:t>
            </a:r>
            <a:r>
              <a:rPr lang="en-GB" dirty="0" smtClean="0">
                <a:latin typeface="Calibri"/>
                <a:cs typeface="Calibri"/>
              </a:rPr>
              <a:t>/</a:t>
            </a:r>
            <a:r>
              <a:rPr lang="en-GB" dirty="0" smtClean="0">
                <a:solidFill>
                  <a:srgbClr val="FF0000"/>
                </a:solidFill>
                <a:latin typeface="Calibri"/>
                <a:cs typeface="Calibri"/>
              </a:rPr>
              <a:t>PREND	</a:t>
            </a:r>
            <a:r>
              <a:rPr lang="en-GB" dirty="0" smtClean="0">
                <a:latin typeface="Calibri"/>
                <a:cs typeface="Calibri"/>
              </a:rPr>
              <a:t>	it takes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SOME VERBS </a:t>
            </a:r>
            <a:r>
              <a:rPr lang="en-GB" b="1" dirty="0" smtClean="0">
                <a:solidFill>
                  <a:srgbClr val="FF0000"/>
                </a:solidFill>
              </a:rPr>
              <a:t>past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J’AI </a:t>
            </a:r>
            <a:r>
              <a:rPr lang="en-GB" dirty="0" smtClean="0">
                <a:solidFill>
                  <a:srgbClr val="FF0000"/>
                </a:solidFill>
              </a:rPr>
              <a:t>VOYAG</a:t>
            </a:r>
            <a:r>
              <a:rPr lang="en-GB" dirty="0">
                <a:solidFill>
                  <a:srgbClr val="FF0000"/>
                </a:solidFill>
                <a:cs typeface="Calibri"/>
              </a:rPr>
              <a:t>É</a:t>
            </a:r>
            <a:r>
              <a:rPr lang="en-GB" dirty="0" smtClean="0"/>
              <a:t>		I travelled</a:t>
            </a:r>
          </a:p>
          <a:p>
            <a:r>
              <a:rPr lang="en-GB" dirty="0" smtClean="0"/>
              <a:t>JE </a:t>
            </a:r>
            <a:r>
              <a:rPr lang="en-GB" b="1" dirty="0" smtClean="0">
                <a:solidFill>
                  <a:srgbClr val="0070C0"/>
                </a:solidFill>
              </a:rPr>
              <a:t>SUIS</a:t>
            </a:r>
            <a:r>
              <a:rPr lang="en-GB" dirty="0" smtClean="0"/>
              <a:t> </a:t>
            </a:r>
            <a:r>
              <a:rPr lang="en-GB" dirty="0" err="1" smtClean="0">
                <a:solidFill>
                  <a:srgbClr val="FF0000"/>
                </a:solidFill>
              </a:rPr>
              <a:t>ALL</a:t>
            </a:r>
            <a:r>
              <a:rPr lang="en-GB" dirty="0" err="1" smtClean="0">
                <a:solidFill>
                  <a:srgbClr val="FF0000"/>
                </a:solidFill>
                <a:latin typeface="Calibri"/>
                <a:cs typeface="Calibri"/>
              </a:rPr>
              <a:t>É</a:t>
            </a:r>
            <a:r>
              <a:rPr lang="en-GB" dirty="0" err="1" smtClean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lang="en-GB" dirty="0" smtClean="0"/>
              <a:t>		I went</a:t>
            </a:r>
          </a:p>
          <a:p>
            <a:r>
              <a:rPr lang="en-GB" dirty="0" smtClean="0"/>
              <a:t>JE </a:t>
            </a:r>
            <a:r>
              <a:rPr lang="en-GB" b="1" dirty="0" smtClean="0">
                <a:solidFill>
                  <a:srgbClr val="0070C0"/>
                </a:solidFill>
              </a:rPr>
              <a:t>SUIS</a:t>
            </a:r>
            <a:r>
              <a:rPr lang="en-GB" dirty="0" smtClean="0"/>
              <a:t> </a:t>
            </a:r>
            <a:r>
              <a:rPr lang="en-GB" dirty="0" err="1" smtClean="0">
                <a:solidFill>
                  <a:srgbClr val="FF0000"/>
                </a:solidFill>
              </a:rPr>
              <a:t>PARTI</a:t>
            </a:r>
            <a:r>
              <a:rPr lang="en-GB" dirty="0" err="1" smtClean="0">
                <a:solidFill>
                  <a:srgbClr val="0070C0"/>
                </a:solidFill>
              </a:rPr>
              <a:t>e</a:t>
            </a:r>
            <a:r>
              <a:rPr lang="en-GB" dirty="0" smtClean="0"/>
              <a:t>		I left</a:t>
            </a:r>
          </a:p>
          <a:p>
            <a:r>
              <a:rPr lang="en-GB" dirty="0" smtClean="0"/>
              <a:t>J’AI </a:t>
            </a:r>
            <a:r>
              <a:rPr lang="en-GB" dirty="0" smtClean="0">
                <a:solidFill>
                  <a:srgbClr val="FF0000"/>
                </a:solidFill>
              </a:rPr>
              <a:t>VOL</a:t>
            </a:r>
            <a:r>
              <a:rPr lang="en-GB" dirty="0">
                <a:solidFill>
                  <a:srgbClr val="FF0000"/>
                </a:solidFill>
                <a:cs typeface="Calibri"/>
              </a:rPr>
              <a:t>É</a:t>
            </a:r>
            <a:r>
              <a:rPr lang="en-GB" dirty="0" smtClean="0"/>
              <a:t>			I flew</a:t>
            </a:r>
          </a:p>
          <a:p>
            <a:r>
              <a:rPr lang="en-GB" dirty="0" smtClean="0"/>
              <a:t>J’AI </a:t>
            </a:r>
            <a:r>
              <a:rPr lang="en-GB" dirty="0" smtClean="0">
                <a:solidFill>
                  <a:srgbClr val="FF0000"/>
                </a:solidFill>
              </a:rPr>
              <a:t>MARCH</a:t>
            </a:r>
            <a:r>
              <a:rPr lang="en-GB" dirty="0">
                <a:solidFill>
                  <a:srgbClr val="FF0000"/>
                </a:solidFill>
                <a:cs typeface="Calibri"/>
              </a:rPr>
              <a:t>É</a:t>
            </a:r>
            <a:r>
              <a:rPr lang="en-GB" dirty="0" smtClean="0"/>
              <a:t>		I walked</a:t>
            </a:r>
          </a:p>
          <a:p>
            <a:r>
              <a:rPr lang="en-GB" dirty="0" smtClean="0"/>
              <a:t>J’AI </a:t>
            </a:r>
            <a:r>
              <a:rPr lang="en-GB" dirty="0" smtClean="0">
                <a:solidFill>
                  <a:srgbClr val="FF0000"/>
                </a:solidFill>
              </a:rPr>
              <a:t>CONDUIT</a:t>
            </a:r>
            <a:r>
              <a:rPr lang="en-GB" dirty="0" smtClean="0"/>
              <a:t>		I drove</a:t>
            </a:r>
          </a:p>
          <a:p>
            <a:r>
              <a:rPr lang="en-GB" dirty="0" smtClean="0"/>
              <a:t>J’AI </a:t>
            </a:r>
            <a:r>
              <a:rPr lang="en-GB" dirty="0" smtClean="0">
                <a:solidFill>
                  <a:srgbClr val="FF0000"/>
                </a:solidFill>
              </a:rPr>
              <a:t>ROUL</a:t>
            </a:r>
            <a:r>
              <a:rPr lang="en-GB" dirty="0">
                <a:solidFill>
                  <a:srgbClr val="FF0000"/>
                </a:solidFill>
                <a:cs typeface="Calibri"/>
              </a:rPr>
              <a:t>É</a:t>
            </a:r>
            <a:r>
              <a:rPr lang="en-GB" dirty="0" smtClean="0"/>
              <a:t>			I drove</a:t>
            </a:r>
          </a:p>
          <a:p>
            <a:r>
              <a:rPr lang="en-GB" dirty="0" smtClean="0"/>
              <a:t>JE </a:t>
            </a:r>
            <a:r>
              <a:rPr lang="en-GB" b="1" dirty="0" smtClean="0">
                <a:solidFill>
                  <a:srgbClr val="0070C0"/>
                </a:solidFill>
              </a:rPr>
              <a:t>SUIS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ARRIV</a:t>
            </a:r>
            <a:r>
              <a:rPr lang="en-GB" dirty="0" err="1" smtClean="0">
                <a:solidFill>
                  <a:srgbClr val="FF0000"/>
                </a:solidFill>
                <a:cs typeface="Calibri"/>
              </a:rPr>
              <a:t>É</a:t>
            </a:r>
            <a:r>
              <a:rPr lang="en-GB" dirty="0" err="1" smtClean="0">
                <a:solidFill>
                  <a:srgbClr val="0070C0"/>
                </a:solidFill>
                <a:cs typeface="Calibri"/>
              </a:rPr>
              <a:t>e</a:t>
            </a:r>
            <a:r>
              <a:rPr lang="en-GB" dirty="0" smtClean="0">
                <a:solidFill>
                  <a:srgbClr val="FF0000"/>
                </a:solidFill>
                <a:cs typeface="Calibri"/>
              </a:rPr>
              <a:t>		</a:t>
            </a:r>
            <a:r>
              <a:rPr lang="en-GB" dirty="0" smtClean="0">
                <a:cs typeface="Calibri"/>
              </a:rPr>
              <a:t>I arrived</a:t>
            </a:r>
          </a:p>
          <a:p>
            <a:r>
              <a:rPr lang="en-GB" dirty="0" smtClean="0"/>
              <a:t>J’AI </a:t>
            </a:r>
            <a:r>
              <a:rPr lang="en-GB" dirty="0" smtClean="0">
                <a:solidFill>
                  <a:srgbClr val="FF0000"/>
                </a:solidFill>
              </a:rPr>
              <a:t>PRIS</a:t>
            </a:r>
            <a:r>
              <a:rPr lang="en-GB" dirty="0" smtClean="0"/>
              <a:t>			I took</a:t>
            </a:r>
          </a:p>
          <a:p>
            <a:r>
              <a:rPr lang="en-GB" dirty="0" smtClean="0">
                <a:latin typeface="Calibri"/>
                <a:cs typeface="Calibri"/>
              </a:rPr>
              <a:t>ÇA A </a:t>
            </a:r>
            <a:r>
              <a:rPr lang="en-GB" dirty="0" smtClean="0">
                <a:solidFill>
                  <a:srgbClr val="FF0000"/>
                </a:solidFill>
                <a:latin typeface="Calibri"/>
                <a:cs typeface="Calibri"/>
              </a:rPr>
              <a:t>DUR</a:t>
            </a:r>
            <a:r>
              <a:rPr lang="en-GB" dirty="0" smtClean="0">
                <a:solidFill>
                  <a:srgbClr val="FF0000"/>
                </a:solidFill>
                <a:cs typeface="Calibri"/>
              </a:rPr>
              <a:t>É</a:t>
            </a:r>
            <a:r>
              <a:rPr lang="en-GB" dirty="0" smtClean="0">
                <a:latin typeface="Calibri"/>
                <a:cs typeface="Calibri"/>
              </a:rPr>
              <a:t>/</a:t>
            </a:r>
            <a:r>
              <a:rPr lang="en-GB" dirty="0" smtClean="0">
                <a:solidFill>
                  <a:srgbClr val="FF0000"/>
                </a:solidFill>
                <a:latin typeface="Calibri"/>
                <a:cs typeface="Calibri"/>
              </a:rPr>
              <a:t>PRIS</a:t>
            </a:r>
            <a:r>
              <a:rPr lang="en-GB" dirty="0" smtClean="0">
                <a:latin typeface="Calibri"/>
                <a:cs typeface="Calibri"/>
              </a:rPr>
              <a:t>		it took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VOCAB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UN </a:t>
            </a:r>
            <a:r>
              <a:rPr lang="en-GB" dirty="0" smtClean="0">
                <a:solidFill>
                  <a:srgbClr val="FF0000"/>
                </a:solidFill>
              </a:rPr>
              <a:t>VOYAGE</a:t>
            </a:r>
            <a:r>
              <a:rPr lang="en-GB" dirty="0" smtClean="0"/>
              <a:t>				a journey</a:t>
            </a:r>
          </a:p>
          <a:p>
            <a:r>
              <a:rPr lang="en-GB" dirty="0" smtClean="0"/>
              <a:t>UN </a:t>
            </a:r>
            <a:r>
              <a:rPr lang="en-GB" dirty="0" smtClean="0">
                <a:solidFill>
                  <a:srgbClr val="FF0000"/>
                </a:solidFill>
              </a:rPr>
              <a:t>TRAJET</a:t>
            </a:r>
            <a:r>
              <a:rPr lang="en-GB" dirty="0" smtClean="0"/>
              <a:t>				a trip</a:t>
            </a:r>
          </a:p>
          <a:p>
            <a:r>
              <a:rPr lang="en-GB" dirty="0" smtClean="0"/>
              <a:t>UNE </a:t>
            </a:r>
            <a:r>
              <a:rPr lang="en-GB" dirty="0" smtClean="0">
                <a:solidFill>
                  <a:srgbClr val="FF0000"/>
                </a:solidFill>
              </a:rPr>
              <a:t>PROMENADE</a:t>
            </a:r>
            <a:r>
              <a:rPr lang="en-GB" dirty="0" smtClean="0"/>
              <a:t>			a walk</a:t>
            </a:r>
          </a:p>
          <a:p>
            <a:r>
              <a:rPr lang="en-GB" dirty="0" smtClean="0"/>
              <a:t>UNE </a:t>
            </a:r>
            <a:r>
              <a:rPr lang="en-GB" dirty="0" smtClean="0">
                <a:solidFill>
                  <a:srgbClr val="FF0000"/>
                </a:solidFill>
              </a:rPr>
              <a:t>RANDONN</a:t>
            </a:r>
            <a:r>
              <a:rPr lang="en-GB" dirty="0" smtClean="0">
                <a:solidFill>
                  <a:srgbClr val="FF0000"/>
                </a:solidFill>
                <a:latin typeface="Calibri"/>
                <a:cs typeface="Calibri"/>
              </a:rPr>
              <a:t>ÉE</a:t>
            </a:r>
            <a:r>
              <a:rPr lang="en-GB" dirty="0" smtClean="0">
                <a:latin typeface="Calibri"/>
                <a:cs typeface="Calibri"/>
              </a:rPr>
              <a:t>			a hike</a:t>
            </a:r>
          </a:p>
          <a:p>
            <a:r>
              <a:rPr lang="en-GB" dirty="0" smtClean="0">
                <a:latin typeface="Calibri"/>
                <a:cs typeface="Calibri"/>
              </a:rPr>
              <a:t>UN </a:t>
            </a:r>
            <a:r>
              <a:rPr lang="en-GB" dirty="0" smtClean="0">
                <a:solidFill>
                  <a:srgbClr val="FF0000"/>
                </a:solidFill>
                <a:latin typeface="Calibri"/>
                <a:cs typeface="Calibri"/>
              </a:rPr>
              <a:t>EMBOUTEILLAGE</a:t>
            </a:r>
            <a:r>
              <a:rPr lang="en-GB" dirty="0" smtClean="0">
                <a:latin typeface="Calibri"/>
                <a:cs typeface="Calibri"/>
              </a:rPr>
              <a:t>/</a:t>
            </a:r>
            <a:r>
              <a:rPr lang="en-GB" dirty="0" smtClean="0">
                <a:solidFill>
                  <a:srgbClr val="FF0000"/>
                </a:solidFill>
                <a:latin typeface="Calibri"/>
                <a:cs typeface="Calibri"/>
              </a:rPr>
              <a:t>BOUCHON</a:t>
            </a:r>
            <a:r>
              <a:rPr lang="en-GB" dirty="0" smtClean="0">
                <a:latin typeface="Calibri"/>
                <a:cs typeface="Calibri"/>
              </a:rPr>
              <a:t> 	a jam</a:t>
            </a:r>
          </a:p>
          <a:p>
            <a:r>
              <a:rPr lang="en-GB" dirty="0" smtClean="0">
                <a:latin typeface="Calibri"/>
                <a:cs typeface="Calibri"/>
              </a:rPr>
              <a:t>LA </a:t>
            </a:r>
            <a:r>
              <a:rPr lang="en-GB" dirty="0" smtClean="0">
                <a:solidFill>
                  <a:srgbClr val="FF0000"/>
                </a:solidFill>
                <a:latin typeface="Calibri"/>
                <a:cs typeface="Calibri"/>
              </a:rPr>
              <a:t>CIRCULATION</a:t>
            </a:r>
            <a:r>
              <a:rPr lang="en-GB" dirty="0" smtClean="0">
                <a:latin typeface="Calibri"/>
                <a:cs typeface="Calibri"/>
              </a:rPr>
              <a:t>			the traffic</a:t>
            </a:r>
          </a:p>
          <a:p>
            <a:r>
              <a:rPr lang="en-GB" dirty="0" smtClean="0">
                <a:latin typeface="Calibri"/>
                <a:cs typeface="Calibri"/>
              </a:rPr>
              <a:t>LE </a:t>
            </a:r>
            <a:r>
              <a:rPr lang="en-GB" dirty="0" smtClean="0">
                <a:solidFill>
                  <a:srgbClr val="FF0000"/>
                </a:solidFill>
                <a:latin typeface="Calibri"/>
                <a:cs typeface="Calibri"/>
              </a:rPr>
              <a:t>VOL</a:t>
            </a:r>
            <a:r>
              <a:rPr lang="en-GB" dirty="0" smtClean="0">
                <a:latin typeface="Calibri"/>
                <a:cs typeface="Calibri"/>
              </a:rPr>
              <a:t>				the flight</a:t>
            </a:r>
          </a:p>
          <a:p>
            <a:r>
              <a:rPr lang="en-GB" dirty="0" smtClean="0">
                <a:latin typeface="Calibri"/>
                <a:cs typeface="Calibri"/>
              </a:rPr>
              <a:t>UN </a:t>
            </a:r>
            <a:r>
              <a:rPr lang="en-GB" dirty="0" smtClean="0">
                <a:solidFill>
                  <a:srgbClr val="FF0000"/>
                </a:solidFill>
                <a:latin typeface="Calibri"/>
                <a:cs typeface="Calibri"/>
              </a:rPr>
              <a:t>FIL</a:t>
            </a:r>
            <a:r>
              <a:rPr lang="en-GB" dirty="0" smtClean="0">
                <a:latin typeface="Calibri"/>
                <a:cs typeface="Calibri"/>
              </a:rPr>
              <a:t>				a queue</a:t>
            </a:r>
          </a:p>
          <a:p>
            <a:r>
              <a:rPr lang="en-GB" dirty="0" smtClean="0">
                <a:latin typeface="Calibri"/>
                <a:cs typeface="Calibri"/>
              </a:rPr>
              <a:t>Le </a:t>
            </a:r>
            <a:r>
              <a:rPr lang="en-GB" dirty="0" smtClean="0">
                <a:solidFill>
                  <a:srgbClr val="FF0000"/>
                </a:solidFill>
                <a:latin typeface="Calibri"/>
                <a:cs typeface="Calibri"/>
              </a:rPr>
              <a:t>TOUR DU MONDE</a:t>
            </a:r>
            <a:r>
              <a:rPr lang="en-GB" dirty="0" smtClean="0">
                <a:latin typeface="Calibri"/>
                <a:cs typeface="Calibri"/>
              </a:rPr>
              <a:t>			around the world trip</a:t>
            </a:r>
          </a:p>
          <a:p>
            <a:r>
              <a:rPr lang="en-GB" dirty="0" smtClean="0">
                <a:latin typeface="Calibri"/>
                <a:cs typeface="Calibri"/>
              </a:rPr>
              <a:t>UNE </a:t>
            </a:r>
            <a:r>
              <a:rPr lang="en-GB" dirty="0" smtClean="0">
                <a:solidFill>
                  <a:srgbClr val="FF0000"/>
                </a:solidFill>
                <a:latin typeface="Calibri"/>
                <a:cs typeface="Calibri"/>
              </a:rPr>
              <a:t>CROISIÈRE</a:t>
            </a:r>
            <a:r>
              <a:rPr lang="en-GB" dirty="0" smtClean="0">
                <a:latin typeface="Calibri"/>
                <a:cs typeface="Calibri"/>
              </a:rPr>
              <a:t>			a cruise</a:t>
            </a:r>
          </a:p>
          <a:p>
            <a:r>
              <a:rPr lang="en-GB" dirty="0" smtClean="0">
                <a:latin typeface="Calibri"/>
                <a:cs typeface="Calibri"/>
              </a:rPr>
              <a:t>LES </a:t>
            </a:r>
            <a:r>
              <a:rPr lang="en-GB" dirty="0" smtClean="0">
                <a:solidFill>
                  <a:srgbClr val="FF0000"/>
                </a:solidFill>
                <a:latin typeface="Calibri"/>
                <a:cs typeface="Calibri"/>
              </a:rPr>
              <a:t>TRANSPORTS EN COMMUN</a:t>
            </a:r>
            <a:r>
              <a:rPr lang="en-GB" dirty="0" smtClean="0">
                <a:latin typeface="Calibri"/>
                <a:cs typeface="Calibri"/>
              </a:rPr>
              <a:t>	public transport</a:t>
            </a:r>
          </a:p>
          <a:p>
            <a:r>
              <a:rPr lang="en-GB" dirty="0" smtClean="0">
                <a:solidFill>
                  <a:srgbClr val="FF0000"/>
                </a:solidFill>
                <a:latin typeface="Calibri"/>
                <a:cs typeface="Calibri"/>
              </a:rPr>
              <a:t>J’AI MAL DE MER</a:t>
            </a:r>
            <a:r>
              <a:rPr lang="en-GB" dirty="0" smtClean="0">
                <a:latin typeface="Calibri"/>
                <a:cs typeface="Calibri"/>
              </a:rPr>
              <a:t>/</a:t>
            </a:r>
            <a:r>
              <a:rPr lang="en-GB" dirty="0" smtClean="0">
                <a:solidFill>
                  <a:srgbClr val="FF0000"/>
                </a:solidFill>
                <a:latin typeface="Calibri"/>
                <a:cs typeface="Calibri"/>
              </a:rPr>
              <a:t>L’AIR</a:t>
            </a:r>
            <a:r>
              <a:rPr lang="en-GB" dirty="0" smtClean="0">
                <a:latin typeface="Calibri"/>
                <a:cs typeface="Calibri"/>
              </a:rPr>
              <a:t>		I get sea/air sick</a:t>
            </a:r>
          </a:p>
          <a:p>
            <a:r>
              <a:rPr lang="en-GB" dirty="0" smtClean="0">
                <a:solidFill>
                  <a:srgbClr val="FF0000"/>
                </a:solidFill>
                <a:latin typeface="Calibri"/>
                <a:cs typeface="Calibri"/>
              </a:rPr>
              <a:t>RETARD</a:t>
            </a:r>
            <a:r>
              <a:rPr lang="en-GB" dirty="0" smtClean="0">
                <a:solidFill>
                  <a:srgbClr val="FF0000"/>
                </a:solidFill>
                <a:cs typeface="Calibri"/>
              </a:rPr>
              <a:t>É				</a:t>
            </a:r>
            <a:r>
              <a:rPr lang="en-GB" dirty="0" smtClean="0">
                <a:cs typeface="Calibri"/>
              </a:rPr>
              <a:t>delayed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JE VOYAGE</a:t>
            </a:r>
            <a:endParaRPr lang="en-GB" b="1" dirty="0"/>
          </a:p>
        </p:txBody>
      </p:sp>
      <p:pic>
        <p:nvPicPr>
          <p:cNvPr id="1026" name="Picture 2" descr="http://driving-dutchman.com/wp-content/uploads/2011/05/citroen-d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100" y="1621631"/>
            <a:ext cx="6273800" cy="44831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14678" y="6215082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EN VOITURE</a:t>
            </a:r>
            <a:endParaRPr lang="en-GB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SOME PRACTICE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JE VAIS AU COLL</a:t>
            </a:r>
            <a:r>
              <a:rPr lang="en-GB" dirty="0" smtClean="0">
                <a:latin typeface="Calibri"/>
                <a:cs typeface="Calibri"/>
              </a:rPr>
              <a:t>ÈGE À PIED</a:t>
            </a:r>
          </a:p>
          <a:p>
            <a:r>
              <a:rPr lang="en-GB" dirty="0" smtClean="0">
                <a:latin typeface="Calibri"/>
                <a:cs typeface="Calibri"/>
              </a:rPr>
              <a:t>J’AIME VOYAGER EN TRAIN</a:t>
            </a:r>
          </a:p>
          <a:p>
            <a:r>
              <a:rPr lang="en-GB" dirty="0" smtClean="0">
                <a:latin typeface="Calibri"/>
                <a:cs typeface="Calibri"/>
              </a:rPr>
              <a:t>LE VOL A DURÉ TROIS HEURES</a:t>
            </a:r>
          </a:p>
          <a:p>
            <a:r>
              <a:rPr lang="en-GB" dirty="0" smtClean="0">
                <a:latin typeface="Calibri"/>
                <a:cs typeface="Calibri"/>
              </a:rPr>
              <a:t>JE N’AIME PAS MARCHER , JE PRÉFÈRE ROULER EN VOITURE</a:t>
            </a:r>
          </a:p>
          <a:p>
            <a:r>
              <a:rPr lang="en-GB" dirty="0" smtClean="0">
                <a:latin typeface="Calibri"/>
                <a:cs typeface="Calibri"/>
              </a:rPr>
              <a:t>IL Y A BEAUCOUP DE CIRCULATION À CAISTOR</a:t>
            </a:r>
          </a:p>
          <a:p>
            <a:r>
              <a:rPr lang="en-GB" dirty="0" smtClean="0">
                <a:latin typeface="Calibri"/>
                <a:cs typeface="Calibri"/>
              </a:rPr>
              <a:t>JE DÉTESTE LES BOUCHONS ET LES FILS</a:t>
            </a:r>
          </a:p>
          <a:p>
            <a:r>
              <a:rPr lang="en-GB" dirty="0" smtClean="0">
                <a:latin typeface="Calibri"/>
                <a:cs typeface="Calibri"/>
              </a:rPr>
              <a:t>POUR ALLER EN FRANCE, JE PRENDS L’AVION OU JE VOYAGE EN BATEAU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SOME MORE PRACTICE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Every day I cycle (go by bike) to school</a:t>
            </a:r>
          </a:p>
          <a:p>
            <a:r>
              <a:rPr lang="en-GB" dirty="0" smtClean="0"/>
              <a:t>The journey takes twenty minutes</a:t>
            </a:r>
          </a:p>
          <a:p>
            <a:r>
              <a:rPr lang="en-GB" dirty="0" smtClean="0"/>
              <a:t>I get seasick so I always go by plane</a:t>
            </a:r>
          </a:p>
          <a:p>
            <a:r>
              <a:rPr lang="en-GB" dirty="0" smtClean="0"/>
              <a:t>My train is always delayed</a:t>
            </a:r>
          </a:p>
          <a:p>
            <a:r>
              <a:rPr lang="en-GB" dirty="0" smtClean="0"/>
              <a:t>I like travelling by plane and I always fly to France</a:t>
            </a:r>
          </a:p>
          <a:p>
            <a:r>
              <a:rPr lang="en-GB" dirty="0" smtClean="0"/>
              <a:t>My dad drives very quickly and my mum drives badly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BON VOYAGE!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36866" name="Picture 2" descr="http://www.pencilsandpaper.com/Images/Cards/Bon%20Voyage/Bon-Voyage-Bann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8719" y="2786058"/>
            <a:ext cx="6750461" cy="2214578"/>
          </a:xfrm>
          <a:prstGeom prst="rect">
            <a:avLst/>
          </a:prstGeom>
          <a:noFill/>
        </p:spPr>
      </p:pic>
      <p:pic>
        <p:nvPicPr>
          <p:cNvPr id="36868" name="Picture 4" descr="http://animationroom.net/Military_Files/sailor_waving_md_cl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785926"/>
            <a:ext cx="1928826" cy="19288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JE VOYAGE</a:t>
            </a: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714612" y="6211669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EN TRAIN</a:t>
            </a:r>
            <a:r>
              <a:rPr lang="en-GB" sz="3600" b="1" dirty="0" smtClean="0"/>
              <a:t>/</a:t>
            </a:r>
            <a:r>
              <a:rPr lang="en-GB" sz="3600" b="1" dirty="0" smtClean="0">
                <a:solidFill>
                  <a:srgbClr val="FF0000"/>
                </a:solidFill>
              </a:rPr>
              <a:t>EN TGV</a:t>
            </a:r>
            <a:endParaRPr lang="en-GB" sz="3600" b="1" dirty="0">
              <a:solidFill>
                <a:srgbClr val="FF0000"/>
              </a:solidFill>
            </a:endParaRPr>
          </a:p>
        </p:txBody>
      </p:sp>
      <p:pic>
        <p:nvPicPr>
          <p:cNvPr id="11266" name="Picture 2" descr="http://bestscreen.free.fr/Transports/Trains800/TGV%20Duple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344991"/>
            <a:ext cx="6500858" cy="4875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JE VOYAGE</a:t>
            </a: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14678" y="6215082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EN BUS</a:t>
            </a:r>
            <a:endParaRPr lang="en-GB" sz="3600" b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http://farm1.staticflickr.com/22/26019555_047ab55d2d_z.jpg?zz=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JE VOYAGE</a:t>
            </a: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14678" y="6215082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EN CAR</a:t>
            </a:r>
            <a:endParaRPr lang="en-GB" sz="3600" b="1" dirty="0">
              <a:solidFill>
                <a:srgbClr val="FF0000"/>
              </a:solidFill>
            </a:endParaRPr>
          </a:p>
        </p:txBody>
      </p:sp>
      <p:pic>
        <p:nvPicPr>
          <p:cNvPr id="25602" name="Picture 2" descr="http://www.groupchoice.co.uk/images/coac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947" y="1600200"/>
            <a:ext cx="607610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JE VOYAGE</a:t>
            </a: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14678" y="6215082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EN AVION</a:t>
            </a:r>
            <a:endParaRPr lang="en-GB" sz="3600" b="1" dirty="0">
              <a:solidFill>
                <a:srgbClr val="FF0000"/>
              </a:solidFill>
            </a:endParaRPr>
          </a:p>
        </p:txBody>
      </p:sp>
      <p:pic>
        <p:nvPicPr>
          <p:cNvPr id="24578" name="Picture 2" descr="http://2.bp.blogspot.com/-7Jv5PFBx-oE/Ta4y7BHyyxI/AAAAAAAAAHE/U-CyYCJNRxA/s1600/airfranc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JE VOYAGE</a:t>
            </a: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14678" y="6215082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EN CAMION</a:t>
            </a:r>
            <a:endParaRPr lang="en-GB" sz="3600" b="1" dirty="0">
              <a:solidFill>
                <a:srgbClr val="FF0000"/>
              </a:solidFill>
            </a:endParaRPr>
          </a:p>
        </p:txBody>
      </p:sp>
      <p:pic>
        <p:nvPicPr>
          <p:cNvPr id="23554" name="Picture 2" descr="http://vipdictionary.com/img/21_25_9---Lorry_we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JE VOYAGE</a:t>
            </a: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14678" y="6215082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EN CAMIONETTE</a:t>
            </a:r>
            <a:endParaRPr lang="en-GB" sz="3600" b="1" dirty="0">
              <a:solidFill>
                <a:srgbClr val="FF0000"/>
              </a:solidFill>
            </a:endParaRPr>
          </a:p>
        </p:txBody>
      </p:sp>
      <p:pic>
        <p:nvPicPr>
          <p:cNvPr id="31746" name="Picture 2" descr="http://www.buyacar.co.uk/nvdimg/lrg_renault_master_lwb_diesel_58843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142984"/>
            <a:ext cx="6715172" cy="4954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JE VOYAGE</a:t>
            </a: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14678" y="6215082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EN M</a:t>
            </a:r>
            <a:r>
              <a:rPr lang="en-GB" sz="3600" b="1" dirty="0" smtClean="0">
                <a:solidFill>
                  <a:srgbClr val="FF0000"/>
                </a:solidFill>
                <a:latin typeface="Calibri"/>
                <a:cs typeface="Calibri"/>
              </a:rPr>
              <a:t>ÉTRO</a:t>
            </a:r>
            <a:endParaRPr lang="en-GB" sz="3600" b="1" dirty="0">
              <a:solidFill>
                <a:srgbClr val="FF0000"/>
              </a:solidFill>
            </a:endParaRPr>
          </a:p>
        </p:txBody>
      </p:sp>
      <p:pic>
        <p:nvPicPr>
          <p:cNvPr id="22530" name="Picture 2" descr="http://upload.wikimedia.org/wikipedia/commons/7/7e/Paris_metro_-_Billancourt_-_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433</Words>
  <Application>Microsoft Office PowerPoint</Application>
  <PresentationFormat>On-screen Show (4:3)</PresentationFormat>
  <Paragraphs>86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LES TRANSPORTS</vt:lpstr>
      <vt:lpstr>JE VOYAGE</vt:lpstr>
      <vt:lpstr>JE VOYAGE</vt:lpstr>
      <vt:lpstr>JE VOYAGE</vt:lpstr>
      <vt:lpstr>JE VOYAGE</vt:lpstr>
      <vt:lpstr>JE VOYAGE</vt:lpstr>
      <vt:lpstr>JE VOYAGE</vt:lpstr>
      <vt:lpstr>JE VOYAGE</vt:lpstr>
      <vt:lpstr>JE VOYAGE</vt:lpstr>
      <vt:lpstr>JE VOYAGE</vt:lpstr>
      <vt:lpstr>JE VAIS</vt:lpstr>
      <vt:lpstr>JE VOYAGE</vt:lpstr>
      <vt:lpstr>JE VOYAGE</vt:lpstr>
      <vt:lpstr>JE VAIS</vt:lpstr>
      <vt:lpstr>JE VAIS  or JE MARCHE</vt:lpstr>
      <vt:lpstr>JE SKIE  or  JE FAIS DU SKI</vt:lpstr>
      <vt:lpstr>SOME VERBS present</vt:lpstr>
      <vt:lpstr>SOME VERBS past</vt:lpstr>
      <vt:lpstr>VOCAB</vt:lpstr>
      <vt:lpstr>SOME PRACTICE</vt:lpstr>
      <vt:lpstr>SOME MORE PRACTICE</vt:lpstr>
      <vt:lpstr>BON VOYAGE!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TRANSPORTS</dc:title>
  <dc:creator>Pat.Osborne</dc:creator>
  <cp:lastModifiedBy>Levens Staff</cp:lastModifiedBy>
  <cp:revision>32</cp:revision>
  <dcterms:created xsi:type="dcterms:W3CDTF">2012-06-19T11:56:11Z</dcterms:created>
  <dcterms:modified xsi:type="dcterms:W3CDTF">2020-05-13T19:48:09Z</dcterms:modified>
</cp:coreProperties>
</file>